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15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F3E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KOUSSAY ZAYANI  /  EDITORIAL ATELIER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11064240" y="320040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F3E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650" dirty="0"/>
          </a:p>
        </p:txBody>
      </p:sp>
      <p:pic>
        <p:nvPicPr>
          <p:cNvPr id="4" name="Image 0" descr="/Users/koss/Documents/Codex/2026-07-10/sites-plugin-sites-openai-bundled-create-2/public/brand/aperture/logo-symbol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143000"/>
            <a:ext cx="1417320" cy="26517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880360" y="1143000"/>
            <a:ext cx="60350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F3EDE0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Koussay</a:t>
            </a:r>
            <a:endParaRPr lang="en-US" sz="5200" dirty="0"/>
          </a:p>
          <a:p>
            <a:pPr indent="0" marL="0">
              <a:buNone/>
            </a:pPr>
            <a:r>
              <a:rPr lang="en-US" sz="5200" dirty="0">
                <a:solidFill>
                  <a:srgbClr val="F3EDE0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Zayani</a:t>
            </a:r>
            <a:endParaRPr lang="en-US" sz="5200" dirty="0"/>
          </a:p>
        </p:txBody>
      </p:sp>
      <p:sp>
        <p:nvSpPr>
          <p:cNvPr id="6" name="Text 3"/>
          <p:cNvSpPr/>
          <p:nvPr/>
        </p:nvSpPr>
        <p:spPr>
          <a:xfrm>
            <a:off x="2926080" y="3611880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3E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DESIGNER &amp; CREATIVE DEVELOPER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0" y="4069080"/>
            <a:ext cx="822960" cy="0"/>
          </a:xfrm>
          <a:prstGeom prst="line">
            <a:avLst/>
          </a:prstGeom>
          <a:noFill/>
          <a:ln w="19050">
            <a:solidFill>
              <a:srgbClr val="B8792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926080" y="431596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3EDE0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Editorial Atelier</a:t>
            </a:r>
            <a:endParaRPr lang="en-US" sz="1700" dirty="0"/>
          </a:p>
          <a:p>
            <a:pPr indent="0" marL="0">
              <a:buNone/>
            </a:pPr>
            <a:r>
              <a:rPr lang="en-US" sz="1700" i="1" dirty="0">
                <a:solidFill>
                  <a:srgbClr val="F3EDE0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Dubai, UAE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ED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KOUSSAY ZAYANI  /  EDITORIAL ATELIER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11064240" y="320040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594360" y="822960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B87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The idea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1234440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Clarity becomes visible.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40080" y="3154680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personal identity built from Koussay’s way of working: focused strategy, editorial restraint, digital precision, and a warmth that makes premium work feel human.</a:t>
            </a:r>
            <a:endParaRPr lang="en-US" sz="1800" dirty="0"/>
          </a:p>
        </p:txBody>
      </p:sp>
      <p:pic>
        <p:nvPicPr>
          <p:cNvPr id="7" name="Image 0" descr="/Users/koss/Documents/Codex/2026-07-10/sites-plugin-sites-openai-bundled-create-2/public/brand/aperture/logo-symbo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95360" y="1371600"/>
            <a:ext cx="146304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ED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KOUSSAY ZAYANI  /  EDITORIAL ATELIER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11064240" y="320040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594360" y="822960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B87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Signature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1234440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The Aperture</a:t>
            </a:r>
            <a:endParaRPr lang="en-US" sz="3500" dirty="0"/>
          </a:p>
        </p:txBody>
      </p:sp>
      <p:sp>
        <p:nvSpPr>
          <p:cNvPr id="6" name="Shape 4"/>
          <p:cNvSpPr/>
          <p:nvPr/>
        </p:nvSpPr>
        <p:spPr>
          <a:xfrm>
            <a:off x="640080" y="2834640"/>
            <a:ext cx="5212080" cy="3108960"/>
          </a:xfrm>
          <a:prstGeom prst="rect">
            <a:avLst/>
          </a:prstGeom>
          <a:solidFill>
            <a:srgbClr val="F3EDE0"/>
          </a:solidFill>
          <a:ln w="12700">
            <a:solidFill>
              <a:srgbClr val="A79D8C">
                <a:alpha val="6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309360" y="2834640"/>
            <a:ext cx="5212080" cy="3108960"/>
          </a:xfrm>
          <a:prstGeom prst="rect">
            <a:avLst/>
          </a:prstGeom>
          <a:solidFill>
            <a:srgbClr val="161512"/>
          </a:solidFill>
          <a:ln w="12700">
            <a:solidFill>
              <a:srgbClr val="161512"/>
            </a:solidFill>
            <a:prstDash val="solid"/>
          </a:ln>
        </p:spPr>
      </p:sp>
      <p:pic>
        <p:nvPicPr>
          <p:cNvPr id="8" name="Image 0" descr="/Users/koss/Documents/Codex/2026-07-10/sites-plugin-sites-openai-bundled-create-2/public/brand/aperture/logo-symbo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8880" y="3246120"/>
            <a:ext cx="822960" cy="1554480"/>
          </a:xfrm>
          <a:prstGeom prst="rect">
            <a:avLst/>
          </a:prstGeom>
        </p:spPr>
      </p:pic>
      <p:pic>
        <p:nvPicPr>
          <p:cNvPr id="9" name="Image 1" descr="/Users/koss/Documents/Codex/2026-07-10/sites-plugin-sites-openai-bundled-create-2/public/brand/aperture/logo-symbol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160" y="3246120"/>
            <a:ext cx="822960" cy="1554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5486400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mark / light grounds</a:t>
            </a:r>
            <a:endParaRPr lang="en-US" sz="750" dirty="0"/>
          </a:p>
        </p:txBody>
      </p:sp>
      <p:sp>
        <p:nvSpPr>
          <p:cNvPr id="11" name="Text 7"/>
          <p:cNvSpPr/>
          <p:nvPr/>
        </p:nvSpPr>
        <p:spPr>
          <a:xfrm>
            <a:off x="6537960" y="5486400"/>
            <a:ext cx="2286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F3E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Reverse mark / dark grounds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ED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KOUSSAY ZAYANI  /  EDITORIAL ATELIER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11064240" y="320040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594360" y="822960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B87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Color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1234440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Warm authority.</a:t>
            </a:r>
            <a:endParaRPr lang="en-US" sz="3500" dirty="0"/>
          </a:p>
        </p:txBody>
      </p:sp>
      <p:sp>
        <p:nvSpPr>
          <p:cNvPr id="6" name="Shape 4"/>
          <p:cNvSpPr/>
          <p:nvPr/>
        </p:nvSpPr>
        <p:spPr>
          <a:xfrm>
            <a:off x="640080" y="3108960"/>
            <a:ext cx="2148840" cy="2148840"/>
          </a:xfrm>
          <a:prstGeom prst="rect">
            <a:avLst/>
          </a:prstGeom>
          <a:solidFill>
            <a:srgbClr val="161512"/>
          </a:solidFill>
          <a:ln w="12700">
            <a:solidFill>
              <a:srgbClr val="16151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55321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5806440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79D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#161512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3474720" y="3108960"/>
            <a:ext cx="2148840" cy="2148840"/>
          </a:xfrm>
          <a:prstGeom prst="rect">
            <a:avLst/>
          </a:prstGeom>
          <a:solidFill>
            <a:srgbClr val="B87922"/>
          </a:solidFill>
          <a:ln w="12700">
            <a:solidFill>
              <a:srgbClr val="B8792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74720" y="55321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honey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474720" y="5806440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79D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#B87922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6309360" y="3108960"/>
            <a:ext cx="2148840" cy="2148840"/>
          </a:xfrm>
          <a:prstGeom prst="rect">
            <a:avLst/>
          </a:prstGeom>
          <a:solidFill>
            <a:srgbClr val="F3EDE0"/>
          </a:solidFill>
          <a:ln w="12700">
            <a:solidFill>
              <a:srgbClr val="A79D8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9360" y="55321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ivory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309360" y="5806440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79D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#F3EDE0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9144000" y="3108960"/>
            <a:ext cx="2148840" cy="2148840"/>
          </a:xfrm>
          <a:prstGeom prst="rect">
            <a:avLst/>
          </a:prstGeom>
          <a:solidFill>
            <a:srgbClr val="A79D8C"/>
          </a:solidFill>
          <a:ln w="12700">
            <a:solidFill>
              <a:srgbClr val="A79D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0" y="553212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Sandstone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9144000" y="5806440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79D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#A79D8C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ED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KOUSSAY ZAYANI  /  EDITORIAL ATELIER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11064240" y="320040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594360" y="822960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B87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Typography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1234440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Type with purpose.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40080" y="297180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Bodoni Moda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365760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The detail carries the idea.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446520" y="297180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Geist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6446520" y="3767328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/ precise / current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ED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KOUSSAY ZAYANI  /  EDITORIAL ATELIER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11064240" y="320040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594360" y="822960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B87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Voice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1234440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A considered character.</a:t>
            </a:r>
            <a:endParaRPr lang="en-US" sz="3500" dirty="0"/>
          </a:p>
        </p:txBody>
      </p:sp>
      <p:sp>
        <p:nvSpPr>
          <p:cNvPr id="6" name="Shape 4"/>
          <p:cNvSpPr/>
          <p:nvPr/>
        </p:nvSpPr>
        <p:spPr>
          <a:xfrm>
            <a:off x="640080" y="2834640"/>
            <a:ext cx="4846320" cy="0"/>
          </a:xfrm>
          <a:prstGeom prst="line">
            <a:avLst/>
          </a:prstGeom>
          <a:noFill/>
          <a:ln w="7620">
            <a:solidFill>
              <a:srgbClr val="A79D8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299923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Direct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640080" y="3493008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79D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decisions. Clear words.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309360" y="2834640"/>
            <a:ext cx="4846320" cy="0"/>
          </a:xfrm>
          <a:prstGeom prst="line">
            <a:avLst/>
          </a:prstGeom>
          <a:noFill/>
          <a:ln w="7620">
            <a:solidFill>
              <a:srgbClr val="A79D8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09360" y="299923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Perceptive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6309360" y="3493008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79D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business beneath the brief.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4343400"/>
            <a:ext cx="4846320" cy="0"/>
          </a:xfrm>
          <a:prstGeom prst="line">
            <a:avLst/>
          </a:prstGeom>
          <a:noFill/>
          <a:ln w="7620">
            <a:solidFill>
              <a:srgbClr val="A79D8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450799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Disciplined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640080" y="5001768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79D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detail earns its place.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309360" y="4343400"/>
            <a:ext cx="4846320" cy="0"/>
          </a:xfrm>
          <a:prstGeom prst="line">
            <a:avLst/>
          </a:prstGeom>
          <a:noFill/>
          <a:ln w="7620">
            <a:solidFill>
              <a:srgbClr val="A79D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450799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Warm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6309360" y="5001768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79D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can still feel human.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ED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KOUSSAY ZAYANI  /  EDITORIAL ATELIER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11064240" y="320040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594360" y="822960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B87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Applications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1234440"/>
            <a:ext cx="7132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dirty="0">
                <a:solidFill>
                  <a:srgbClr val="161512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Built for the real world.</a:t>
            </a:r>
            <a:endParaRPr lang="en-US" sz="3500" dirty="0"/>
          </a:p>
        </p:txBody>
      </p:sp>
      <p:pic>
        <p:nvPicPr>
          <p:cNvPr id="6" name="Image 0" descr="/Users/koss/Documents/Codex/2026-07-10/sites-plugin-sites-openai-bundled-create-2/public/brand/aperture/identity-present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23760" y="868680"/>
            <a:ext cx="3063240" cy="5440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2971800"/>
            <a:ext cx="5303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615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system has one visual voice across the work that matters: proposals, client-facing documents, social surfaces, project watermarks, and the portfolio itself.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615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F3E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KOUSSAY ZAYANI  /  EDITORIAL ATELIER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11064240" y="320040"/>
            <a:ext cx="594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F3E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650" dirty="0"/>
          </a:p>
        </p:txBody>
      </p:sp>
      <p:pic>
        <p:nvPicPr>
          <p:cNvPr id="4" name="Image 0" descr="/Users/koss/Documents/Codex/2026-07-10/sites-plugin-sites-openai-bundled-create-2/public/brand/aperture/logo-symbol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097280"/>
            <a:ext cx="1234440" cy="2286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834640" y="1280160"/>
            <a:ext cx="68580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dirty="0">
                <a:solidFill>
                  <a:srgbClr val="F3EDE0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Built to be remembered</a:t>
            </a:r>
            <a:endParaRPr lang="en-US" sz="3700" dirty="0"/>
          </a:p>
          <a:p>
            <a:pPr indent="0" marL="0">
              <a:buNone/>
            </a:pPr>
            <a:r>
              <a:rPr lang="en-US" sz="3700" dirty="0">
                <a:solidFill>
                  <a:srgbClr val="F3EDE0"/>
                </a:solidFill>
                <a:latin typeface="Bodoni Moda" pitchFamily="34" charset="0"/>
                <a:ea typeface="Bodoni Moda" pitchFamily="34" charset="-122"/>
                <a:cs typeface="Bodoni Moda" pitchFamily="34" charset="-120"/>
              </a:rPr>
              <a:t>before the meeting.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2880360" y="406908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79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koussay.zayani0@gmail.com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31520" y="6126480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F3E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Koussay Zayani / Editorial Atelier / Dubai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Bodoni Mod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Koussay Zayani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Koussay Zayani — Brand Book</dc:title>
  <dc:subject>Koussay Zayani brand book</dc:subject>
  <dc:creator>Koussay Zayani</dc:creator>
  <cp:lastModifiedBy>Koussay Zayani</cp:lastModifiedBy>
  <cp:revision>1</cp:revision>
  <dcterms:created xsi:type="dcterms:W3CDTF">2026-07-11T16:29:43Z</dcterms:created>
  <dcterms:modified xsi:type="dcterms:W3CDTF">2026-07-11T16:29:43Z</dcterms:modified>
</cp:coreProperties>
</file>